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987bc410d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987bc410d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98a29c063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98a29c063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98a29c063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98a29c063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98a29c06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98a29c06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98a29c063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98a29c063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98a29c0634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98a29c0634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98a29c0634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98a29c0634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98a29c06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98a29c06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